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 Id="rId3" Type="http://schemas.openxmlformats.org/officeDocument/2006/relationships/image" Target="../media/image3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11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0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3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1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 Id="rId3"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8.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 Id="rId3" Type="http://schemas.openxmlformats.org/officeDocument/2006/relationships/image" Target="../media/image63.png"/><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1.png"/><Relationship Id="rId4" Type="http://schemas.openxmlformats.org/officeDocument/2006/relationships/image" Target="../media/image8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3.png"/><Relationship Id="rId4" Type="http://schemas.openxmlformats.org/officeDocument/2006/relationships/image" Target="../media/image8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5.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1.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7.png"/><Relationship Id="rId6" Type="http://schemas.openxmlformats.org/officeDocument/2006/relationships/image" Target="../media/image148.png"/><Relationship Id="rId7" Type="http://schemas.openxmlformats.org/officeDocument/2006/relationships/image" Target="../media/image1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0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20.png"/><Relationship Id="rId4" Type="http://schemas.openxmlformats.org/officeDocument/2006/relationships/image" Target="../media/image113.png"/><Relationship Id="rId9" Type="http://schemas.openxmlformats.org/officeDocument/2006/relationships/image" Target="../media/image143.png"/><Relationship Id="rId5" Type="http://schemas.openxmlformats.org/officeDocument/2006/relationships/image" Target="../media/image127.png"/><Relationship Id="rId6" Type="http://schemas.openxmlformats.org/officeDocument/2006/relationships/image" Target="../media/image134.png"/><Relationship Id="rId7" Type="http://schemas.openxmlformats.org/officeDocument/2006/relationships/image" Target="../media/image117.png"/><Relationship Id="rId8" Type="http://schemas.openxmlformats.org/officeDocument/2006/relationships/image" Target="../media/image125.png"/><Relationship Id="rId11" Type="http://schemas.openxmlformats.org/officeDocument/2006/relationships/image" Target="../media/image132.png"/><Relationship Id="rId10" Type="http://schemas.openxmlformats.org/officeDocument/2006/relationships/image" Target="../media/image122.png"/><Relationship Id="rId13" Type="http://schemas.openxmlformats.org/officeDocument/2006/relationships/image" Target="../media/image126.png"/><Relationship Id="rId12" Type="http://schemas.openxmlformats.org/officeDocument/2006/relationships/image" Target="../media/image124.png"/><Relationship Id="rId15" Type="http://schemas.openxmlformats.org/officeDocument/2006/relationships/image" Target="../media/image135.png"/><Relationship Id="rId14" Type="http://schemas.openxmlformats.org/officeDocument/2006/relationships/image" Target="../media/image136.png"/><Relationship Id="rId17" Type="http://schemas.openxmlformats.org/officeDocument/2006/relationships/image" Target="../media/image145.png"/><Relationship Id="rId16" Type="http://schemas.openxmlformats.org/officeDocument/2006/relationships/image" Target="../media/image137.png"/><Relationship Id="rId19" Type="http://schemas.openxmlformats.org/officeDocument/2006/relationships/image" Target="../media/image142.png"/><Relationship Id="rId18" Type="http://schemas.openxmlformats.org/officeDocument/2006/relationships/image" Target="../media/image128.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00.jpg"/><Relationship Id="rId8" Type="http://schemas.openxmlformats.org/officeDocument/2006/relationships/image" Target="../media/image147.jpg"/><Relationship Id="rId11" Type="http://schemas.openxmlformats.org/officeDocument/2006/relationships/hyperlink" Target="http://support.lfenergy.org" TargetMode="External"/><Relationship Id="rId10" Type="http://schemas.openxmlformats.org/officeDocument/2006/relationships/image" Target="../media/image23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03.png"/><Relationship Id="rId7" Type="http://schemas.openxmlformats.org/officeDocument/2006/relationships/image" Target="../media/image19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2.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3.png"/><Relationship Id="rId6" Type="http://schemas.openxmlformats.org/officeDocument/2006/relationships/image" Target="../media/image1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61.png"/><Relationship Id="rId9" Type="http://schemas.openxmlformats.org/officeDocument/2006/relationships/image" Target="../media/image166.png"/><Relationship Id="rId5" Type="http://schemas.openxmlformats.org/officeDocument/2006/relationships/image" Target="../media/image156.png"/><Relationship Id="rId6" Type="http://schemas.openxmlformats.org/officeDocument/2006/relationships/image" Target="../media/image159.png"/><Relationship Id="rId7" Type="http://schemas.openxmlformats.org/officeDocument/2006/relationships/image" Target="../media/image160.png"/><Relationship Id="rId8" Type="http://schemas.openxmlformats.org/officeDocument/2006/relationships/image" Target="../media/image1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7.png"/><Relationship Id="rId5" Type="http://schemas.openxmlformats.org/officeDocument/2006/relationships/hyperlink" Target="mailto:membership@lfenergy.org" TargetMode="External"/><Relationship Id="rId6" Type="http://schemas.openxmlformats.org/officeDocument/2006/relationships/image" Target="../media/image158.png"/><Relationship Id="rId7" Type="http://schemas.openxmlformats.org/officeDocument/2006/relationships/image" Target="../media/image162.png"/><Relationship Id="rId8" Type="http://schemas.openxmlformats.org/officeDocument/2006/relationships/image" Target="../media/image17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3.png"/><Relationship Id="rId4" Type="http://schemas.openxmlformats.org/officeDocument/2006/relationships/image" Target="../media/image129.png"/><Relationship Id="rId5" Type="http://schemas.openxmlformats.org/officeDocument/2006/relationships/image" Target="../media/image130.png"/><Relationship Id="rId6" Type="http://schemas.openxmlformats.org/officeDocument/2006/relationships/image" Target="../media/image150.png"/><Relationship Id="rId7"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9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8.png"/><Relationship Id="rId4" Type="http://schemas.openxmlformats.org/officeDocument/2006/relationships/image" Target="../media/image237.png"/><Relationship Id="rId9" Type="http://schemas.openxmlformats.org/officeDocument/2006/relationships/image" Target="../media/image178.png"/><Relationship Id="rId5" Type="http://schemas.openxmlformats.org/officeDocument/2006/relationships/image" Target="../media/image134.png"/><Relationship Id="rId6" Type="http://schemas.openxmlformats.org/officeDocument/2006/relationships/image" Target="../media/image117.png"/><Relationship Id="rId7" Type="http://schemas.openxmlformats.org/officeDocument/2006/relationships/image" Target="../media/image113.png"/><Relationship Id="rId8" Type="http://schemas.openxmlformats.org/officeDocument/2006/relationships/image" Target="../media/image173.png"/><Relationship Id="rId11" Type="http://schemas.openxmlformats.org/officeDocument/2006/relationships/image" Target="../media/image174.png"/><Relationship Id="rId10" Type="http://schemas.openxmlformats.org/officeDocument/2006/relationships/image" Target="../media/image177.png"/><Relationship Id="rId13" Type="http://schemas.openxmlformats.org/officeDocument/2006/relationships/image" Target="../media/image175.png"/><Relationship Id="rId12" Type="http://schemas.openxmlformats.org/officeDocument/2006/relationships/image" Target="../media/image171.png"/><Relationship Id="rId14" Type="http://schemas.openxmlformats.org/officeDocument/2006/relationships/image" Target="../media/image18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6.png"/><Relationship Id="rId4" Type="http://schemas.openxmlformats.org/officeDocument/2006/relationships/image" Target="../media/image181.png"/><Relationship Id="rId5" Type="http://schemas.openxmlformats.org/officeDocument/2006/relationships/image" Target="../media/image198.png"/><Relationship Id="rId6" Type="http://schemas.openxmlformats.org/officeDocument/2006/relationships/image" Target="../media/image179.png"/><Relationship Id="rId7" Type="http://schemas.openxmlformats.org/officeDocument/2006/relationships/image" Target="../media/image18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7.png"/><Relationship Id="rId4" Type="http://schemas.openxmlformats.org/officeDocument/2006/relationships/image" Target="../media/image188.png"/><Relationship Id="rId5" Type="http://schemas.openxmlformats.org/officeDocument/2006/relationships/image" Target="../media/image182.png"/><Relationship Id="rId6" Type="http://schemas.openxmlformats.org/officeDocument/2006/relationships/image" Target="../media/image191.png"/><Relationship Id="rId7" Type="http://schemas.openxmlformats.org/officeDocument/2006/relationships/image" Target="../media/image190.png"/><Relationship Id="rId8" Type="http://schemas.openxmlformats.org/officeDocument/2006/relationships/image" Target="../media/image212.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9.png"/><Relationship Id="rId4" Type="http://schemas.openxmlformats.org/officeDocument/2006/relationships/image" Target="../media/image193.png"/><Relationship Id="rId5" Type="http://schemas.openxmlformats.org/officeDocument/2006/relationships/image" Target="../media/image195.png"/><Relationship Id="rId6" Type="http://schemas.openxmlformats.org/officeDocument/2006/relationships/image" Target="../media/image223.png"/><Relationship Id="rId7" Type="http://schemas.openxmlformats.org/officeDocument/2006/relationships/image" Target="../media/image194.png"/><Relationship Id="rId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02.png"/><Relationship Id="rId4" Type="http://schemas.openxmlformats.org/officeDocument/2006/relationships/image" Target="../media/image206.png"/><Relationship Id="rId5" Type="http://schemas.openxmlformats.org/officeDocument/2006/relationships/image" Target="../media/image20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14.png"/><Relationship Id="rId4" Type="http://schemas.openxmlformats.org/officeDocument/2006/relationships/image" Target="../media/image209.png"/><Relationship Id="rId5" Type="http://schemas.openxmlformats.org/officeDocument/2006/relationships/image" Target="../media/image213.png"/><Relationship Id="rId6" Type="http://schemas.openxmlformats.org/officeDocument/2006/relationships/image" Target="../media/image205.png"/><Relationship Id="rId7" Type="http://schemas.openxmlformats.org/officeDocument/2006/relationships/image" Target="../media/image2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19.png"/><Relationship Id="rId4" Type="http://schemas.openxmlformats.org/officeDocument/2006/relationships/image" Target="../media/image222.png"/><Relationship Id="rId9" Type="http://schemas.openxmlformats.org/officeDocument/2006/relationships/image" Target="../media/image208.png"/><Relationship Id="rId5" Type="http://schemas.openxmlformats.org/officeDocument/2006/relationships/image" Target="../media/image220.png"/><Relationship Id="rId6" Type="http://schemas.openxmlformats.org/officeDocument/2006/relationships/image" Target="../media/image232.png"/><Relationship Id="rId7" Type="http://schemas.openxmlformats.org/officeDocument/2006/relationships/image" Target="../media/image216.png"/><Relationship Id="rId8" Type="http://schemas.openxmlformats.org/officeDocument/2006/relationships/image" Target="../media/image221.png"/><Relationship Id="rId10" Type="http://schemas.openxmlformats.org/officeDocument/2006/relationships/image" Target="../media/image2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7.png"/><Relationship Id="rId4" Type="http://schemas.openxmlformats.org/officeDocument/2006/relationships/image" Target="../media/image248.png"/><Relationship Id="rId5" Type="http://schemas.openxmlformats.org/officeDocument/2006/relationships/image" Target="../media/image210.png"/><Relationship Id="rId6" Type="http://schemas.openxmlformats.org/officeDocument/2006/relationships/image" Target="../media/image175.png"/><Relationship Id="rId7" Type="http://schemas.openxmlformats.org/officeDocument/2006/relationships/image" Target="../media/image215.png"/><Relationship Id="rId8" Type="http://schemas.openxmlformats.org/officeDocument/2006/relationships/image" Target="../media/image17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8.png"/><Relationship Id="rId4" Type="http://schemas.openxmlformats.org/officeDocument/2006/relationships/image" Target="../media/image240.png"/><Relationship Id="rId5" Type="http://schemas.openxmlformats.org/officeDocument/2006/relationships/image" Target="../media/image122.png"/><Relationship Id="rId6" Type="http://schemas.openxmlformats.org/officeDocument/2006/relationships/image" Target="../media/image132.png"/><Relationship Id="rId7" Type="http://schemas.openxmlformats.org/officeDocument/2006/relationships/image" Target="../media/image228.png"/><Relationship Id="rId8" Type="http://schemas.openxmlformats.org/officeDocument/2006/relationships/image" Target="../media/image22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34.png"/><Relationship Id="rId4" Type="http://schemas.openxmlformats.org/officeDocument/2006/relationships/image" Target="../media/image233.png"/><Relationship Id="rId5" Type="http://schemas.openxmlformats.org/officeDocument/2006/relationships/image" Target="../media/image238.png"/><Relationship Id="rId6" Type="http://schemas.openxmlformats.org/officeDocument/2006/relationships/image" Target="../media/image229.png"/><Relationship Id="rId7" Type="http://schemas.openxmlformats.org/officeDocument/2006/relationships/image" Target="../media/image226.png"/><Relationship Id="rId8" Type="http://schemas.openxmlformats.org/officeDocument/2006/relationships/image" Target="../media/image2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35.png"/><Relationship Id="rId4" Type="http://schemas.openxmlformats.org/officeDocument/2006/relationships/image" Target="../media/image231.png"/><Relationship Id="rId5" Type="http://schemas.openxmlformats.org/officeDocument/2006/relationships/image" Target="../media/image1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45.png"/><Relationship Id="rId4" Type="http://schemas.openxmlformats.org/officeDocument/2006/relationships/image" Target="../media/image182.png"/><Relationship Id="rId5" Type="http://schemas.openxmlformats.org/officeDocument/2006/relationships/image" Target="../media/image239.png"/><Relationship Id="rId6" Type="http://schemas.openxmlformats.org/officeDocument/2006/relationships/image" Target="../media/image188.png"/><Relationship Id="rId7" Type="http://schemas.openxmlformats.org/officeDocument/2006/relationships/image" Target="../media/image28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3.png"/><Relationship Id="rId4" Type="http://schemas.openxmlformats.org/officeDocument/2006/relationships/image" Target="../media/image247.png"/><Relationship Id="rId5" Type="http://schemas.openxmlformats.org/officeDocument/2006/relationships/image" Target="../media/image236.png"/><Relationship Id="rId6" Type="http://schemas.openxmlformats.org/officeDocument/2006/relationships/image" Target="../media/image244.png"/><Relationship Id="rId7" Type="http://schemas.openxmlformats.org/officeDocument/2006/relationships/image" Target="../media/image25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2.png"/><Relationship Id="rId4" Type="http://schemas.openxmlformats.org/officeDocument/2006/relationships/image" Target="../media/image253.png"/><Relationship Id="rId5" Type="http://schemas.openxmlformats.org/officeDocument/2006/relationships/image" Target="../media/image27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5.png"/><Relationship Id="rId4" Type="http://schemas.openxmlformats.org/officeDocument/2006/relationships/image" Target="../media/image249.png"/><Relationship Id="rId5" Type="http://schemas.openxmlformats.org/officeDocument/2006/relationships/image" Target="../media/image264.png"/><Relationship Id="rId6" Type="http://schemas.openxmlformats.org/officeDocument/2006/relationships/image" Target="../media/image188.png"/><Relationship Id="rId7" Type="http://schemas.openxmlformats.org/officeDocument/2006/relationships/image" Target="../media/image251.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70.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6.png"/><Relationship Id="rId4" Type="http://schemas.openxmlformats.org/officeDocument/2006/relationships/image" Target="../media/image256.png"/><Relationship Id="rId5" Type="http://schemas.openxmlformats.org/officeDocument/2006/relationships/image" Target="../media/image2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0.png"/><Relationship Id="rId4" Type="http://schemas.openxmlformats.org/officeDocument/2006/relationships/image" Target="../media/image269.png"/><Relationship Id="rId9" Type="http://schemas.openxmlformats.org/officeDocument/2006/relationships/image" Target="../media/image263.png"/><Relationship Id="rId5" Type="http://schemas.openxmlformats.org/officeDocument/2006/relationships/image" Target="../media/image254.png"/><Relationship Id="rId6" Type="http://schemas.openxmlformats.org/officeDocument/2006/relationships/image" Target="../media/image252.png"/><Relationship Id="rId7" Type="http://schemas.openxmlformats.org/officeDocument/2006/relationships/image" Target="../media/image260.png"/><Relationship Id="rId8" Type="http://schemas.openxmlformats.org/officeDocument/2006/relationships/image" Target="../media/image277.png"/><Relationship Id="rId11" Type="http://schemas.openxmlformats.org/officeDocument/2006/relationships/image" Target="../media/image276.png"/><Relationship Id="rId10" Type="http://schemas.openxmlformats.org/officeDocument/2006/relationships/image" Target="../media/image26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65.png"/><Relationship Id="rId4" Type="http://schemas.openxmlformats.org/officeDocument/2006/relationships/image" Target="../media/image267.png"/><Relationship Id="rId5" Type="http://schemas.openxmlformats.org/officeDocument/2006/relationships/image" Target="../media/image2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2.png"/><Relationship Id="rId4" Type="http://schemas.openxmlformats.org/officeDocument/2006/relationships/image" Target="../media/image258.png"/><Relationship Id="rId5" Type="http://schemas.openxmlformats.org/officeDocument/2006/relationships/image" Target="../media/image268.png"/><Relationship Id="rId6" Type="http://schemas.openxmlformats.org/officeDocument/2006/relationships/image" Target="../media/image2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1.png"/><Relationship Id="rId4" Type="http://schemas.openxmlformats.org/officeDocument/2006/relationships/image" Target="../media/image272.png"/><Relationship Id="rId5" Type="http://schemas.openxmlformats.org/officeDocument/2006/relationships/image" Target="../media/image28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78.png"/><Relationship Id="rId4" Type="http://schemas.openxmlformats.org/officeDocument/2006/relationships/image" Target="../media/image283.png"/><Relationship Id="rId9" Type="http://schemas.openxmlformats.org/officeDocument/2006/relationships/image" Target="../media/image280.png"/><Relationship Id="rId5" Type="http://schemas.openxmlformats.org/officeDocument/2006/relationships/image" Target="../media/image182.png"/><Relationship Id="rId6" Type="http://schemas.openxmlformats.org/officeDocument/2006/relationships/image" Target="../media/image275.png"/><Relationship Id="rId7" Type="http://schemas.openxmlformats.org/officeDocument/2006/relationships/image" Target="../media/image298.png"/><Relationship Id="rId8" Type="http://schemas.openxmlformats.org/officeDocument/2006/relationships/image" Target="../media/image273.png"/><Relationship Id="rId11" Type="http://schemas.openxmlformats.org/officeDocument/2006/relationships/image" Target="../media/image271.png"/><Relationship Id="rId10" Type="http://schemas.openxmlformats.org/officeDocument/2006/relationships/image" Target="../media/image28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310.png"/><Relationship Id="rId4" Type="http://schemas.openxmlformats.org/officeDocument/2006/relationships/image" Target="../media/image279.png"/><Relationship Id="rId5" Type="http://schemas.openxmlformats.org/officeDocument/2006/relationships/image" Target="../media/image18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2.png"/><Relationship Id="rId4" Type="http://schemas.openxmlformats.org/officeDocument/2006/relationships/image" Target="../media/image285.png"/><Relationship Id="rId9" Type="http://schemas.openxmlformats.org/officeDocument/2006/relationships/image" Target="../media/image303.png"/><Relationship Id="rId5" Type="http://schemas.openxmlformats.org/officeDocument/2006/relationships/image" Target="../media/image179.png"/><Relationship Id="rId6" Type="http://schemas.openxmlformats.org/officeDocument/2006/relationships/image" Target="../media/image309.png"/><Relationship Id="rId7" Type="http://schemas.openxmlformats.org/officeDocument/2006/relationships/image" Target="../media/image198.png"/><Relationship Id="rId8" Type="http://schemas.openxmlformats.org/officeDocument/2006/relationships/image" Target="../media/image30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306.png"/><Relationship Id="rId4" Type="http://schemas.openxmlformats.org/officeDocument/2006/relationships/image" Target="../media/image295.png"/><Relationship Id="rId9" Type="http://schemas.openxmlformats.org/officeDocument/2006/relationships/image" Target="../media/image299.png"/><Relationship Id="rId5" Type="http://schemas.openxmlformats.org/officeDocument/2006/relationships/image" Target="../media/image188.png"/><Relationship Id="rId6" Type="http://schemas.openxmlformats.org/officeDocument/2006/relationships/image" Target="../media/image287.png"/><Relationship Id="rId7" Type="http://schemas.openxmlformats.org/officeDocument/2006/relationships/image" Target="../media/image291.png"/><Relationship Id="rId8" Type="http://schemas.openxmlformats.org/officeDocument/2006/relationships/image" Target="../media/image305.png"/><Relationship Id="rId11" Type="http://schemas.openxmlformats.org/officeDocument/2006/relationships/image" Target="../media/image289.png"/><Relationship Id="rId10" Type="http://schemas.openxmlformats.org/officeDocument/2006/relationships/image" Target="../media/image2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8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301.png"/><Relationship Id="rId4" Type="http://schemas.openxmlformats.org/officeDocument/2006/relationships/image" Target="../media/image293.png"/><Relationship Id="rId9" Type="http://schemas.openxmlformats.org/officeDocument/2006/relationships/image" Target="../media/image313.png"/><Relationship Id="rId5" Type="http://schemas.openxmlformats.org/officeDocument/2006/relationships/image" Target="../media/image205.png"/><Relationship Id="rId6" Type="http://schemas.openxmlformats.org/officeDocument/2006/relationships/image" Target="../media/image296.png"/><Relationship Id="rId7" Type="http://schemas.openxmlformats.org/officeDocument/2006/relationships/image" Target="../media/image290.png"/><Relationship Id="rId8" Type="http://schemas.openxmlformats.org/officeDocument/2006/relationships/image" Target="../media/image29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2.png"/><Relationship Id="rId4" Type="http://schemas.openxmlformats.org/officeDocument/2006/relationships/image" Target="../media/image205.png"/><Relationship Id="rId5" Type="http://schemas.openxmlformats.org/officeDocument/2006/relationships/image" Target="../media/image296.png"/><Relationship Id="rId6" Type="http://schemas.openxmlformats.org/officeDocument/2006/relationships/image" Target="../media/image29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297.png"/><Relationship Id="rId4" Type="http://schemas.openxmlformats.org/officeDocument/2006/relationships/image" Target="../media/image2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4.png"/><Relationship Id="rId4" Type="http://schemas.openxmlformats.org/officeDocument/2006/relationships/image" Target="../media/image314.png"/><Relationship Id="rId5" Type="http://schemas.openxmlformats.org/officeDocument/2006/relationships/image" Target="../media/image19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8.png"/><Relationship Id="rId4" Type="http://schemas.openxmlformats.org/officeDocument/2006/relationships/image" Target="../media/image312.png"/><Relationship Id="rId5" Type="http://schemas.openxmlformats.org/officeDocument/2006/relationships/image" Target="../media/image171.png"/><Relationship Id="rId6" Type="http://schemas.openxmlformats.org/officeDocument/2006/relationships/image" Target="../media/image307.png"/><Relationship Id="rId7" Type="http://schemas.openxmlformats.org/officeDocument/2006/relationships/image" Target="../media/image311.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0.png"/><Relationship Id="rId5" Type="http://schemas.openxmlformats.org/officeDocument/2006/relationships/image" Target="../media/image155.png"/><Relationship Id="rId6" Type="http://schemas.openxmlformats.org/officeDocument/2006/relationships/image" Target="../media/image14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